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72" autoAdjust="0"/>
    <p:restoredTop sz="94660"/>
  </p:normalViewPr>
  <p:slideViewPr>
    <p:cSldViewPr snapToGrid="0">
      <p:cViewPr varScale="1">
        <p:scale>
          <a:sx n="53" d="100"/>
          <a:sy n="53" d="100"/>
        </p:scale>
        <p:origin x="826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12B626-FD94-494A-B551-C79A19141E3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74F1584-4E85-43E2-84D0-E5F3B9F9EA6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E09937-1F6E-4FCC-9902-CD3B7AE644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52E8C-EF67-439F-A295-849F00543208}" type="datetimeFigureOut">
              <a:rPr lang="en-GB" smtClean="0"/>
              <a:t>01/06/2026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844F69-8D2E-4897-9F0B-169EC4F35C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093F0E-F795-4AD0-935B-6C99B56197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2DA40-32B0-436F-B3D7-4DE2800A7C61}" type="slidenum">
              <a:rPr lang="en-GB" smtClean="0"/>
              <a:t>‹#›</a:t>
            </a:fld>
            <a:endParaRPr lang="en-GB"/>
          </a:p>
        </p:txBody>
      </p:sp>
      <p:pic>
        <p:nvPicPr>
          <p:cNvPr id="2049" name="Picture 4">
            <a:extLst>
              <a:ext uri="{FF2B5EF4-FFF2-40B4-BE49-F238E27FC236}">
                <a16:creationId xmlns:a16="http://schemas.microsoft.com/office/drawing/2014/main" id="{7BEF47BC-7FC9-4CD9-96B7-DDFA7B5382B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638" y="128588"/>
            <a:ext cx="1465263" cy="631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7">
            <a:extLst>
              <a:ext uri="{FF2B5EF4-FFF2-40B4-BE49-F238E27FC236}">
                <a16:creationId xmlns:a16="http://schemas.microsoft.com/office/drawing/2014/main" id="{B44C3E55-5982-439B-BBCD-8EA1B93F6EF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09337" y="192057"/>
            <a:ext cx="762000" cy="76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3">
            <a:extLst>
              <a:ext uri="{FF2B5EF4-FFF2-40B4-BE49-F238E27FC236}">
                <a16:creationId xmlns:a16="http://schemas.microsoft.com/office/drawing/2014/main" id="{B7E7A40E-0D04-476B-B8D8-DE0F29D42DD7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982663" y="9526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" name="Rectangle 4">
            <a:extLst>
              <a:ext uri="{FF2B5EF4-FFF2-40B4-BE49-F238E27FC236}">
                <a16:creationId xmlns:a16="http://schemas.microsoft.com/office/drawing/2014/main" id="{7DA35581-464D-44F9-980C-B8156C4332F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3805237" y="188823"/>
            <a:ext cx="4805363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   Institute for Sustainable Futures	</a:t>
            </a:r>
            <a:r>
              <a:rPr kumimoji="0" lang="en-GB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endParaRPr kumimoji="0" lang="en-GB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2777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9CC38E-3D52-4F34-8364-8FC7D88A9F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5CB9407-4F98-4A68-B6DA-0E191C0C5D3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ED05D0-83C2-494B-8AB6-90F1ADC842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52E8C-EF67-439F-A295-849F00543208}" type="datetimeFigureOut">
              <a:rPr lang="en-GB" smtClean="0"/>
              <a:t>01/06/2026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734710-E226-4BED-9876-660A8A6E96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3D2D2F-D46A-466D-841C-43ED20921F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2DA40-32B0-436F-B3D7-4DE2800A7C6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0743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5900EE6-8DCB-4C15-98E0-2E131BF7627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A5179AB-5FB6-4468-AF9D-C94835CAD29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0FDAF5-9D36-4AA3-A73D-23C46D7596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52E8C-EF67-439F-A295-849F00543208}" type="datetimeFigureOut">
              <a:rPr lang="en-GB" smtClean="0"/>
              <a:t>01/06/2026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0216E7-F776-4E1A-BA2A-D654A6A39E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B71EDD-B171-4CEC-9DDF-2786211E41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2DA40-32B0-436F-B3D7-4DE2800A7C6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5369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2461C4-466A-40A8-8D4B-CDCE9C1A67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A94FB2-3D40-4834-80B0-6FEA5A734B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9438C1-B88A-4170-B8D1-720B211073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52E8C-EF67-439F-A295-849F00543208}" type="datetimeFigureOut">
              <a:rPr lang="en-GB" smtClean="0"/>
              <a:t>01/06/2026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97E230-9CC8-4181-B474-FC35E76416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99E6AB-ED18-4E69-B056-87C079EE5A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2DA40-32B0-436F-B3D7-4DE2800A7C6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09035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D99467-C33E-4B88-959C-759B2B8F12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07CF700-8916-4C5A-871D-7D472A7054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78DA76-4A5B-4332-A367-717984F84D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52E8C-EF67-439F-A295-849F00543208}" type="datetimeFigureOut">
              <a:rPr lang="en-GB" smtClean="0"/>
              <a:t>01/06/2026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3FDEE8-705A-4F29-8C59-293519EB63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9CEDBF-7E70-4AC6-A11E-F8283F1D97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2DA40-32B0-436F-B3D7-4DE2800A7C6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11026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27A0DC-E864-4D2F-B70B-F01F07AC85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2FD369-164E-4621-A9E8-FE7E0B0A26A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BC34835-D905-43EF-BD2B-738F4461545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1BD753D-150A-4999-B28B-827B0E0FEC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52E8C-EF67-439F-A295-849F00543208}" type="datetimeFigureOut">
              <a:rPr lang="en-GB" smtClean="0"/>
              <a:t>01/06/2026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4681EF3-9FD3-4C95-AA30-34833B83B3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685A19E-979D-4A66-91BE-7BAB153D3E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2DA40-32B0-436F-B3D7-4DE2800A7C6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48374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AA3F64-A2B4-48F2-81AD-F8E9C79297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3B9F187-129D-4584-A063-0FED6080A5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2A76E12-5716-40D9-A16F-2DDD5603854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223058D-8A09-428B-9A4E-7E2B728285E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273DDB8-82FD-4619-A8E6-855EB9AAD93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5D50243-0149-42F2-9CB3-EB1B1467B7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52E8C-EF67-439F-A295-849F00543208}" type="datetimeFigureOut">
              <a:rPr lang="en-GB" smtClean="0"/>
              <a:t>01/06/2026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6C20738-61B7-4FC0-BF73-220C7E7D5F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6BE0610-2DAA-4DEC-8405-90589676F5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2DA40-32B0-436F-B3D7-4DE2800A7C6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18953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EAA80D-865D-4497-BF61-E2D657EEE2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8EF0B3F-8399-43BE-A31A-08BB14CFDB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52E8C-EF67-439F-A295-849F00543208}" type="datetimeFigureOut">
              <a:rPr lang="en-GB" smtClean="0"/>
              <a:t>01/06/2026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6594F7D-DC05-4541-8E4B-39D34C16CA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606AA29-D8E2-4D5C-8583-ACF8D611D8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2DA40-32B0-436F-B3D7-4DE2800A7C6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55057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AC7AFDC-3135-4F37-BB8E-85588FFEA4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52E8C-EF67-439F-A295-849F00543208}" type="datetimeFigureOut">
              <a:rPr lang="en-GB" smtClean="0"/>
              <a:t>01/06/2026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8698A7A-C35F-4398-A35D-E6935A3623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D90A021-0EF0-46EF-9313-3AB9134A2B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2DA40-32B0-436F-B3D7-4DE2800A7C6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73235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094D43-8A10-48AF-AF93-0F7C778DCF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A5B586-3A5C-42A5-A10C-2A5B7F7621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B0BA45A-C3AC-4CFA-8121-53EF52946B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CAF46FA-54EC-4687-AABF-8745F6C515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52E8C-EF67-439F-A295-849F00543208}" type="datetimeFigureOut">
              <a:rPr lang="en-GB" smtClean="0"/>
              <a:t>01/06/2026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52B07C-17C6-4175-AB1A-0A313B1701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6AA3F65-562E-40AE-BA77-B3966C5775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2DA40-32B0-436F-B3D7-4DE2800A7C6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33182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A4E750-D298-4FC9-9676-8126EDFBF3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F6C24BA-5C29-4666-BFDA-172377AC426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B42808B-C07F-4268-BF55-38536563603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E780458-F5C6-4277-8070-706555DAE1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52E8C-EF67-439F-A295-849F00543208}" type="datetimeFigureOut">
              <a:rPr lang="en-GB" smtClean="0"/>
              <a:t>01/06/2026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37ECBD6-970F-4401-BCD0-917A517C2D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AEE8FC7-437A-4444-A994-6495C06BD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2DA40-32B0-436F-B3D7-4DE2800A7C6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55433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6D56D2D-31EE-4A85-8E9A-FF67BF5B9A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C41193-97DD-4A1F-87D0-F06FEB3F8C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34078B-3E8E-4822-9772-35E4DB7FDC7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E52E8C-EF67-439F-A295-849F00543208}" type="datetimeFigureOut">
              <a:rPr lang="en-GB" smtClean="0"/>
              <a:t>01/06/2026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1A2BF5-81C2-4A7D-A31E-7BA55A50D96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B1A4E3-E136-42B9-94A5-F32354E7D33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82DA40-32B0-436F-B3D7-4DE2800A7C6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9023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4ABB7C-267E-47CC-AE90-F5FF4143F28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Lightning talk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9205E4D-96AF-4652-9923-B4D9F2AE0C1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Presenter name </a:t>
            </a:r>
          </a:p>
          <a:p>
            <a:r>
              <a:rPr lang="en-GB" dirty="0"/>
              <a:t>Affiliation</a:t>
            </a:r>
          </a:p>
        </p:txBody>
      </p:sp>
    </p:spTree>
    <p:extLst>
      <p:ext uri="{BB962C8B-B14F-4D97-AF65-F5344CB8AC3E}">
        <p14:creationId xmlns:p14="http://schemas.microsoft.com/office/powerpoint/2010/main" val="21269175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161502-70B0-462F-92C6-DD58B967F5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0FCA06-650E-49F6-AEE0-3C034BEB3B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09844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6</Words>
  <Application>Microsoft Office PowerPoint</Application>
  <PresentationFormat>Widescreen</PresentationFormat>
  <Paragraphs>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Lightning talk title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Lightning talk title</dc:title>
  <dc:creator>Subhes Bhattacharyya</dc:creator>
  <cp:lastModifiedBy>Subhes Bhattacharyya</cp:lastModifiedBy>
  <cp:revision>1</cp:revision>
  <dcterms:created xsi:type="dcterms:W3CDTF">2026-06-01T16:00:44Z</dcterms:created>
  <dcterms:modified xsi:type="dcterms:W3CDTF">2026-06-01T16:05:01Z</dcterms:modified>
</cp:coreProperties>
</file>