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27" d="100"/>
          <a:sy n="27" d="100"/>
        </p:scale>
        <p:origin x="1046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F7D79-7987-4153-8D21-8FEDF88BF44D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DA8CB-BEC4-4E35-8066-7576FDCA7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033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7F9B8F-A6E9-47FE-9371-FD18380454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1383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83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68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0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75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0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4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80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9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15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4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5C509-DED2-4965-9D45-133D25E4B4DC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063AE-D48C-4018-9CAB-A7D522620E3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D299558-9C70-4E40-A3CA-07095942D33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1383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116A378-5344-4668-A422-4C47063C37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66" y="418338"/>
            <a:ext cx="1465263" cy="63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8901A62D-B8DA-4EF8-A679-BB037DBA23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1220" y="288163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7">
            <a:extLst>
              <a:ext uri="{FF2B5EF4-FFF2-40B4-BE49-F238E27FC236}">
                <a16:creationId xmlns:a16="http://schemas.microsoft.com/office/drawing/2014/main" id="{6A21AEB0-5B54-4A7F-A8D7-CEBD5926881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99447" y="43934"/>
            <a:ext cx="184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7D92FB50-11C5-4B29-A8AC-8CF31D4D59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25052" y="485745"/>
            <a:ext cx="48445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Institute for Sustainable Futures	</a:t>
            </a:r>
            <a:r>
              <a:rPr kumimoji="0" lang="en-GB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4EF6E5-F76A-43F4-AF2D-F799E32D517D}"/>
              </a:ext>
            </a:extLst>
          </p:cNvPr>
          <p:cNvSpPr txBox="1"/>
          <p:nvPr userDrawn="1"/>
        </p:nvSpPr>
        <p:spPr>
          <a:xfrm>
            <a:off x="5377282" y="912774"/>
            <a:ext cx="10693152" cy="738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2865755" algn="ctr"/>
                <a:tab pos="5731510" algn="r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Conference 2026: 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Reinventing Urban Futures: Regenerative Cities for a Resilient Planet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929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rnavmathur2002@gmail.com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5D6EB9-5787-4CFA-8342-8861E955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09" y="1828800"/>
            <a:ext cx="18443377" cy="230678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GB" sz="3200" b="1" dirty="0"/>
              <a:t>Poster title</a:t>
            </a:r>
            <a:br>
              <a:rPr lang="en-GB" sz="3200" b="1" dirty="0"/>
            </a:b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 1</a:t>
            </a:r>
            <a:r>
              <a:rPr lang="en-GB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1†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Author 2</a:t>
            </a:r>
            <a:r>
              <a:rPr lang="en-GB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Author 3</a:t>
            </a:r>
            <a:r>
              <a:rPr lang="en-GB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b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 of author 1;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Affiliation of author 2;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Affiliation of author 3</a:t>
            </a:r>
            <a:b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[Add author names as appropriate. Use different superscripts for different affiliations</a:t>
            </a:r>
            <a:b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†Corresponding Author: Corresponding author name (</a:t>
            </a:r>
            <a:r>
              <a:rPr lang="en-GB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official</a:t>
            </a:r>
            <a:r>
              <a:rPr lang="en-GB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email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D724F-0393-4A50-8516-1A13CC3FB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2748" y="4429051"/>
            <a:ext cx="9046274" cy="716720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8B859-2903-4757-935D-6EA8E3887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2748" y="11824855"/>
            <a:ext cx="9046274" cy="1623578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FCFF3C-BD49-405F-A2B4-8E06C8E23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519186" y="4429052"/>
            <a:ext cx="9090826" cy="716720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BCFE8A-5DE4-4499-824A-6DBCE7B40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519186" y="11824855"/>
            <a:ext cx="9090826" cy="1623578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0FDBCA6-F70A-4895-82D2-D5E3506F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De Montfort University, Leicester LE1 9BH, Copyright Authors</a:t>
            </a:r>
          </a:p>
        </p:txBody>
      </p:sp>
    </p:spTree>
    <p:extLst>
      <p:ext uri="{BB962C8B-B14F-4D97-AF65-F5344CB8AC3E}">
        <p14:creationId xmlns:p14="http://schemas.microsoft.com/office/powerpoint/2010/main" val="208896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66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Poster title Author 11†, Author 22, Author 33 Affiliation of author 1; 2. Affiliation of author 2; 3. Affiliation of author 3 [Add author names as appropriate. Use different superscripts for different affiliations †Corresponding Author: Corresponding author name (official email)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Subhes Bhattacharyya</dc:creator>
  <cp:lastModifiedBy>Subhes Bhattacharyya</cp:lastModifiedBy>
  <cp:revision>4</cp:revision>
  <dcterms:created xsi:type="dcterms:W3CDTF">2026-06-01T14:34:57Z</dcterms:created>
  <dcterms:modified xsi:type="dcterms:W3CDTF">2026-06-01T15:07:07Z</dcterms:modified>
</cp:coreProperties>
</file>