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12"/>
  </p:notesMasterIdLst>
  <p:sldIdLst>
    <p:sldId id="256" r:id="rId2"/>
    <p:sldId id="285" r:id="rId3"/>
    <p:sldId id="287" r:id="rId4"/>
    <p:sldId id="286" r:id="rId5"/>
    <p:sldId id="288" r:id="rId6"/>
    <p:sldId id="289" r:id="rId7"/>
    <p:sldId id="294" r:id="rId8"/>
    <p:sldId id="295" r:id="rId9"/>
    <p:sldId id="290" r:id="rId10"/>
    <p:sldId id="29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387" autoAdjust="0"/>
  </p:normalViewPr>
  <p:slideViewPr>
    <p:cSldViewPr snapToGrid="0">
      <p:cViewPr>
        <p:scale>
          <a:sx n="54" d="100"/>
          <a:sy n="54" d="100"/>
        </p:scale>
        <p:origin x="125" y="5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99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bhes Bhattacharyya" userId="1ae593c0-3944-4750-b9fd-733344d71e24" providerId="ADAL" clId="{32B36DE2-A938-41D2-924C-2A9AE4393F1B}"/>
    <pc:docChg chg="custSel modSld">
      <pc:chgData name="Subhes Bhattacharyya" userId="1ae593c0-3944-4750-b9fd-733344d71e24" providerId="ADAL" clId="{32B36DE2-A938-41D2-924C-2A9AE4393F1B}" dt="2026-08-06T15:45:30.755" v="43" actId="20577"/>
      <pc:docMkLst>
        <pc:docMk/>
      </pc:docMkLst>
      <pc:sldChg chg="modSp mod">
        <pc:chgData name="Subhes Bhattacharyya" userId="1ae593c0-3944-4750-b9fd-733344d71e24" providerId="ADAL" clId="{32B36DE2-A938-41D2-924C-2A9AE4393F1B}" dt="2026-08-06T15:40:33.154" v="3" actId="1076"/>
        <pc:sldMkLst>
          <pc:docMk/>
          <pc:sldMk cId="4195458435" sldId="256"/>
        </pc:sldMkLst>
        <pc:spChg chg="mod">
          <ac:chgData name="Subhes Bhattacharyya" userId="1ae593c0-3944-4750-b9fd-733344d71e24" providerId="ADAL" clId="{32B36DE2-A938-41D2-924C-2A9AE4393F1B}" dt="2026-08-06T15:40:33.154" v="3" actId="1076"/>
          <ac:spMkLst>
            <pc:docMk/>
            <pc:sldMk cId="4195458435" sldId="256"/>
            <ac:spMk id="3" creationId="{77ADAE02-17AC-7EF8-6DB2-CD80D4F9A1D1}"/>
          </ac:spMkLst>
        </pc:spChg>
        <pc:spChg chg="mod">
          <ac:chgData name="Subhes Bhattacharyya" userId="1ae593c0-3944-4750-b9fd-733344d71e24" providerId="ADAL" clId="{32B36DE2-A938-41D2-924C-2A9AE4393F1B}" dt="2026-08-06T15:40:21.659" v="2" actId="14100"/>
          <ac:spMkLst>
            <pc:docMk/>
            <pc:sldMk cId="4195458435" sldId="256"/>
            <ac:spMk id="7" creationId="{EC66A4C4-CFA8-40FF-8E77-274E68FF6B42}"/>
          </ac:spMkLst>
        </pc:spChg>
      </pc:sldChg>
      <pc:sldChg chg="modSp mod">
        <pc:chgData name="Subhes Bhattacharyya" userId="1ae593c0-3944-4750-b9fd-733344d71e24" providerId="ADAL" clId="{32B36DE2-A938-41D2-924C-2A9AE4393F1B}" dt="2026-08-06T15:45:30.755" v="43" actId="20577"/>
        <pc:sldMkLst>
          <pc:docMk/>
          <pc:sldMk cId="2252501793" sldId="285"/>
        </pc:sldMkLst>
        <pc:spChg chg="mod">
          <ac:chgData name="Subhes Bhattacharyya" userId="1ae593c0-3944-4750-b9fd-733344d71e24" providerId="ADAL" clId="{32B36DE2-A938-41D2-924C-2A9AE4393F1B}" dt="2026-08-06T15:42:18.105" v="9" actId="207"/>
          <ac:spMkLst>
            <pc:docMk/>
            <pc:sldMk cId="2252501793" sldId="285"/>
            <ac:spMk id="9" creationId="{20F2F4D6-E019-442B-B98A-E602947589FC}"/>
          </ac:spMkLst>
        </pc:spChg>
        <pc:spChg chg="mod">
          <ac:chgData name="Subhes Bhattacharyya" userId="1ae593c0-3944-4750-b9fd-733344d71e24" providerId="ADAL" clId="{32B36DE2-A938-41D2-924C-2A9AE4393F1B}" dt="2026-08-06T15:45:30.755" v="43" actId="20577"/>
          <ac:spMkLst>
            <pc:docMk/>
            <pc:sldMk cId="2252501793" sldId="285"/>
            <ac:spMk id="10" creationId="{D69D8C0F-277A-441F-8378-2E534B487776}"/>
          </ac:spMkLst>
        </pc:spChg>
      </pc:sldChg>
      <pc:sldChg chg="addSp delSp modSp mod">
        <pc:chgData name="Subhes Bhattacharyya" userId="1ae593c0-3944-4750-b9fd-733344d71e24" providerId="ADAL" clId="{32B36DE2-A938-41D2-924C-2A9AE4393F1B}" dt="2026-08-06T15:45:20.835" v="41" actId="20577"/>
        <pc:sldMkLst>
          <pc:docMk/>
          <pc:sldMk cId="1933175947" sldId="286"/>
        </pc:sldMkLst>
        <pc:spChg chg="del">
          <ac:chgData name="Subhes Bhattacharyya" userId="1ae593c0-3944-4750-b9fd-733344d71e24" providerId="ADAL" clId="{32B36DE2-A938-41D2-924C-2A9AE4393F1B}" dt="2026-08-06T15:43:43.812" v="15" actId="478"/>
          <ac:spMkLst>
            <pc:docMk/>
            <pc:sldMk cId="1933175947" sldId="286"/>
            <ac:spMk id="9" creationId="{B599715D-5BE1-4649-AF5D-0303A9440B86}"/>
          </ac:spMkLst>
        </pc:spChg>
        <pc:spChg chg="mod">
          <ac:chgData name="Subhes Bhattacharyya" userId="1ae593c0-3944-4750-b9fd-733344d71e24" providerId="ADAL" clId="{32B36DE2-A938-41D2-924C-2A9AE4393F1B}" dt="2026-08-06T15:45:20.835" v="41" actId="20577"/>
          <ac:spMkLst>
            <pc:docMk/>
            <pc:sldMk cId="1933175947" sldId="286"/>
            <ac:spMk id="10" creationId="{7A8BC4F9-DDB3-42BC-85FE-31264413FE94}"/>
          </ac:spMkLst>
        </pc:spChg>
        <pc:spChg chg="add mod">
          <ac:chgData name="Subhes Bhattacharyya" userId="1ae593c0-3944-4750-b9fd-733344d71e24" providerId="ADAL" clId="{32B36DE2-A938-41D2-924C-2A9AE4393F1B}" dt="2026-08-06T15:43:44.867" v="16"/>
          <ac:spMkLst>
            <pc:docMk/>
            <pc:sldMk cId="1933175947" sldId="286"/>
            <ac:spMk id="11" creationId="{EF0BAE0B-718F-4CDB-854B-3771FE5CF553}"/>
          </ac:spMkLst>
        </pc:spChg>
      </pc:sldChg>
      <pc:sldChg chg="addSp delSp modSp mod">
        <pc:chgData name="Subhes Bhattacharyya" userId="1ae593c0-3944-4750-b9fd-733344d71e24" providerId="ADAL" clId="{32B36DE2-A938-41D2-924C-2A9AE4393F1B}" dt="2026-08-06T15:43:35.049" v="14"/>
        <pc:sldMkLst>
          <pc:docMk/>
          <pc:sldMk cId="3155968280" sldId="287"/>
        </pc:sldMkLst>
        <pc:spChg chg="del mod">
          <ac:chgData name="Subhes Bhattacharyya" userId="1ae593c0-3944-4750-b9fd-733344d71e24" providerId="ADAL" clId="{32B36DE2-A938-41D2-924C-2A9AE4393F1B}" dt="2026-08-06T15:43:13.413" v="13" actId="478"/>
          <ac:spMkLst>
            <pc:docMk/>
            <pc:sldMk cId="3155968280" sldId="287"/>
            <ac:spMk id="9" creationId="{425D211F-970D-4161-99FB-CEE39148AC2C}"/>
          </ac:spMkLst>
        </pc:spChg>
        <pc:spChg chg="add mod">
          <ac:chgData name="Subhes Bhattacharyya" userId="1ae593c0-3944-4750-b9fd-733344d71e24" providerId="ADAL" clId="{32B36DE2-A938-41D2-924C-2A9AE4393F1B}" dt="2026-08-06T15:43:35.049" v="14"/>
          <ac:spMkLst>
            <pc:docMk/>
            <pc:sldMk cId="3155968280" sldId="287"/>
            <ac:spMk id="11" creationId="{72988BEC-C71F-44B9-9D63-4D77060B80C2}"/>
          </ac:spMkLst>
        </pc:spChg>
      </pc:sldChg>
      <pc:sldChg chg="addSp delSp modSp mod">
        <pc:chgData name="Subhes Bhattacharyya" userId="1ae593c0-3944-4750-b9fd-733344d71e24" providerId="ADAL" clId="{32B36DE2-A938-41D2-924C-2A9AE4393F1B}" dt="2026-08-06T15:45:12.747" v="39" actId="20577"/>
        <pc:sldMkLst>
          <pc:docMk/>
          <pc:sldMk cId="3542161202" sldId="288"/>
        </pc:sldMkLst>
        <pc:spChg chg="add mod">
          <ac:chgData name="Subhes Bhattacharyya" userId="1ae593c0-3944-4750-b9fd-733344d71e24" providerId="ADAL" clId="{32B36DE2-A938-41D2-924C-2A9AE4393F1B}" dt="2026-08-06T15:43:52.273" v="18"/>
          <ac:spMkLst>
            <pc:docMk/>
            <pc:sldMk cId="3542161202" sldId="288"/>
            <ac:spMk id="10" creationId="{71277F47-752C-4753-B494-5DE47BA466E5}"/>
          </ac:spMkLst>
        </pc:spChg>
        <pc:spChg chg="del">
          <ac:chgData name="Subhes Bhattacharyya" userId="1ae593c0-3944-4750-b9fd-733344d71e24" providerId="ADAL" clId="{32B36DE2-A938-41D2-924C-2A9AE4393F1B}" dt="2026-08-06T15:43:51.282" v="17" actId="478"/>
          <ac:spMkLst>
            <pc:docMk/>
            <pc:sldMk cId="3542161202" sldId="288"/>
            <ac:spMk id="11" creationId="{B2E261E3-28D5-4065-9D9B-3ABCA2C45FCC}"/>
          </ac:spMkLst>
        </pc:spChg>
        <pc:spChg chg="mod">
          <ac:chgData name="Subhes Bhattacharyya" userId="1ae593c0-3944-4750-b9fd-733344d71e24" providerId="ADAL" clId="{32B36DE2-A938-41D2-924C-2A9AE4393F1B}" dt="2026-08-06T15:45:12.747" v="39" actId="20577"/>
          <ac:spMkLst>
            <pc:docMk/>
            <pc:sldMk cId="3542161202" sldId="288"/>
            <ac:spMk id="12" creationId="{D2CDC56E-A6B3-4DD9-A5C5-4296C7BC3F61}"/>
          </ac:spMkLst>
        </pc:spChg>
      </pc:sldChg>
      <pc:sldChg chg="addSp delSp modSp mod">
        <pc:chgData name="Subhes Bhattacharyya" userId="1ae593c0-3944-4750-b9fd-733344d71e24" providerId="ADAL" clId="{32B36DE2-A938-41D2-924C-2A9AE4393F1B}" dt="2026-08-06T15:45:06.257" v="37" actId="20577"/>
        <pc:sldMkLst>
          <pc:docMk/>
          <pc:sldMk cId="158461713" sldId="289"/>
        </pc:sldMkLst>
        <pc:spChg chg="add mod">
          <ac:chgData name="Subhes Bhattacharyya" userId="1ae593c0-3944-4750-b9fd-733344d71e24" providerId="ADAL" clId="{32B36DE2-A938-41D2-924C-2A9AE4393F1B}" dt="2026-08-06T15:44:00.641" v="21"/>
          <ac:spMkLst>
            <pc:docMk/>
            <pc:sldMk cId="158461713" sldId="289"/>
            <ac:spMk id="10" creationId="{009BA9EB-4E4A-4F3C-A7E7-FE6EEEE7F40D}"/>
          </ac:spMkLst>
        </pc:spChg>
        <pc:spChg chg="del mod">
          <ac:chgData name="Subhes Bhattacharyya" userId="1ae593c0-3944-4750-b9fd-733344d71e24" providerId="ADAL" clId="{32B36DE2-A938-41D2-924C-2A9AE4393F1B}" dt="2026-08-06T15:43:59.641" v="20" actId="478"/>
          <ac:spMkLst>
            <pc:docMk/>
            <pc:sldMk cId="158461713" sldId="289"/>
            <ac:spMk id="11" creationId="{CDB62FA1-8435-4151-A5D4-5847FAA69AB0}"/>
          </ac:spMkLst>
        </pc:spChg>
        <pc:spChg chg="mod">
          <ac:chgData name="Subhes Bhattacharyya" userId="1ae593c0-3944-4750-b9fd-733344d71e24" providerId="ADAL" clId="{32B36DE2-A938-41D2-924C-2A9AE4393F1B}" dt="2026-08-06T15:45:06.257" v="37" actId="20577"/>
          <ac:spMkLst>
            <pc:docMk/>
            <pc:sldMk cId="158461713" sldId="289"/>
            <ac:spMk id="12" creationId="{456B919E-94BE-4848-9BF4-87636082EB5D}"/>
          </ac:spMkLst>
        </pc:spChg>
      </pc:sldChg>
      <pc:sldChg chg="modSp mod">
        <pc:chgData name="Subhes Bhattacharyya" userId="1ae593c0-3944-4750-b9fd-733344d71e24" providerId="ADAL" clId="{32B36DE2-A938-41D2-924C-2A9AE4393F1B}" dt="2026-08-06T15:44:44.368" v="31" actId="20577"/>
        <pc:sldMkLst>
          <pc:docMk/>
          <pc:sldMk cId="993689992" sldId="290"/>
        </pc:sldMkLst>
        <pc:spChg chg="mod">
          <ac:chgData name="Subhes Bhattacharyya" userId="1ae593c0-3944-4750-b9fd-733344d71e24" providerId="ADAL" clId="{32B36DE2-A938-41D2-924C-2A9AE4393F1B}" dt="2026-08-06T15:44:44.368" v="31" actId="20577"/>
          <ac:spMkLst>
            <pc:docMk/>
            <pc:sldMk cId="993689992" sldId="290"/>
            <ac:spMk id="10" creationId="{001F40CE-0DFE-4658-A046-FF24BEC1ECF2}"/>
          </ac:spMkLst>
        </pc:spChg>
      </pc:sldChg>
      <pc:sldChg chg="addSp delSp modSp mod">
        <pc:chgData name="Subhes Bhattacharyya" userId="1ae593c0-3944-4750-b9fd-733344d71e24" providerId="ADAL" clId="{32B36DE2-A938-41D2-924C-2A9AE4393F1B}" dt="2026-08-06T15:44:58.155" v="35" actId="20577"/>
        <pc:sldMkLst>
          <pc:docMk/>
          <pc:sldMk cId="1709067751" sldId="294"/>
        </pc:sldMkLst>
        <pc:spChg chg="del">
          <ac:chgData name="Subhes Bhattacharyya" userId="1ae593c0-3944-4750-b9fd-733344d71e24" providerId="ADAL" clId="{32B36DE2-A938-41D2-924C-2A9AE4393F1B}" dt="2026-08-06T15:44:07.662" v="22" actId="478"/>
          <ac:spMkLst>
            <pc:docMk/>
            <pc:sldMk cId="1709067751" sldId="294"/>
            <ac:spMk id="7" creationId="{9830AAD7-778A-4B3D-A121-4C16D593ADF1}"/>
          </ac:spMkLst>
        </pc:spChg>
        <pc:spChg chg="mod">
          <ac:chgData name="Subhes Bhattacharyya" userId="1ae593c0-3944-4750-b9fd-733344d71e24" providerId="ADAL" clId="{32B36DE2-A938-41D2-924C-2A9AE4393F1B}" dt="2026-08-06T15:44:58.155" v="35" actId="20577"/>
          <ac:spMkLst>
            <pc:docMk/>
            <pc:sldMk cId="1709067751" sldId="294"/>
            <ac:spMk id="8" creationId="{6B3EE3D7-9A1F-4AD8-B6C7-5C0576B4C4F6}"/>
          </ac:spMkLst>
        </pc:spChg>
        <pc:spChg chg="add mod">
          <ac:chgData name="Subhes Bhattacharyya" userId="1ae593c0-3944-4750-b9fd-733344d71e24" providerId="ADAL" clId="{32B36DE2-A938-41D2-924C-2A9AE4393F1B}" dt="2026-08-06T15:44:08.569" v="23"/>
          <ac:spMkLst>
            <pc:docMk/>
            <pc:sldMk cId="1709067751" sldId="294"/>
            <ac:spMk id="10" creationId="{E3A8D697-4705-4B9C-B5D1-0AAB5F3B8458}"/>
          </ac:spMkLst>
        </pc:spChg>
      </pc:sldChg>
      <pc:sldChg chg="addSp delSp modSp mod">
        <pc:chgData name="Subhes Bhattacharyya" userId="1ae593c0-3944-4750-b9fd-733344d71e24" providerId="ADAL" clId="{32B36DE2-A938-41D2-924C-2A9AE4393F1B}" dt="2026-08-06T15:44:50.981" v="33" actId="20577"/>
        <pc:sldMkLst>
          <pc:docMk/>
          <pc:sldMk cId="3158941976" sldId="295"/>
        </pc:sldMkLst>
        <pc:spChg chg="del">
          <ac:chgData name="Subhes Bhattacharyya" userId="1ae593c0-3944-4750-b9fd-733344d71e24" providerId="ADAL" clId="{32B36DE2-A938-41D2-924C-2A9AE4393F1B}" dt="2026-08-06T15:44:16.535" v="24" actId="478"/>
          <ac:spMkLst>
            <pc:docMk/>
            <pc:sldMk cId="3158941976" sldId="295"/>
            <ac:spMk id="7" creationId="{55F4EB7D-011A-4CFB-BFFD-E0E35694718B}"/>
          </ac:spMkLst>
        </pc:spChg>
        <pc:spChg chg="mod">
          <ac:chgData name="Subhes Bhattacharyya" userId="1ae593c0-3944-4750-b9fd-733344d71e24" providerId="ADAL" clId="{32B36DE2-A938-41D2-924C-2A9AE4393F1B}" dt="2026-08-06T15:44:50.981" v="33" actId="20577"/>
          <ac:spMkLst>
            <pc:docMk/>
            <pc:sldMk cId="3158941976" sldId="295"/>
            <ac:spMk id="8" creationId="{C53A5ED9-1CDE-445D-958D-6B9C8EE892D8}"/>
          </ac:spMkLst>
        </pc:spChg>
        <pc:spChg chg="add mod">
          <ac:chgData name="Subhes Bhattacharyya" userId="1ae593c0-3944-4750-b9fd-733344d71e24" providerId="ADAL" clId="{32B36DE2-A938-41D2-924C-2A9AE4393F1B}" dt="2026-08-06T15:44:17.387" v="25"/>
          <ac:spMkLst>
            <pc:docMk/>
            <pc:sldMk cId="3158941976" sldId="295"/>
            <ac:spMk id="10" creationId="{FA22B0BC-0082-4B9F-B712-42F6024D92E3}"/>
          </ac:spMkLst>
        </pc:spChg>
      </pc:sldChg>
      <pc:sldChg chg="addSp delSp modSp mod">
        <pc:chgData name="Subhes Bhattacharyya" userId="1ae593c0-3944-4750-b9fd-733344d71e24" providerId="ADAL" clId="{32B36DE2-A938-41D2-924C-2A9AE4393F1B}" dt="2026-08-06T15:44:34.822" v="29" actId="20577"/>
        <pc:sldMkLst>
          <pc:docMk/>
          <pc:sldMk cId="4107690573" sldId="296"/>
        </pc:sldMkLst>
        <pc:spChg chg="del">
          <ac:chgData name="Subhes Bhattacharyya" userId="1ae593c0-3944-4750-b9fd-733344d71e24" providerId="ADAL" clId="{32B36DE2-A938-41D2-924C-2A9AE4393F1B}" dt="2026-08-06T15:44:25.226" v="26" actId="478"/>
          <ac:spMkLst>
            <pc:docMk/>
            <pc:sldMk cId="4107690573" sldId="296"/>
            <ac:spMk id="8" creationId="{3917E323-F969-4451-A0FA-EC43C3E40E99}"/>
          </ac:spMkLst>
        </pc:spChg>
        <pc:spChg chg="add mod">
          <ac:chgData name="Subhes Bhattacharyya" userId="1ae593c0-3944-4750-b9fd-733344d71e24" providerId="ADAL" clId="{32B36DE2-A938-41D2-924C-2A9AE4393F1B}" dt="2026-08-06T15:44:25.959" v="27"/>
          <ac:spMkLst>
            <pc:docMk/>
            <pc:sldMk cId="4107690573" sldId="296"/>
            <ac:spMk id="9" creationId="{F6DAD2FE-A06A-40D1-95EA-ACEA25ED0C15}"/>
          </ac:spMkLst>
        </pc:spChg>
        <pc:spChg chg="mod">
          <ac:chgData name="Subhes Bhattacharyya" userId="1ae593c0-3944-4750-b9fd-733344d71e24" providerId="ADAL" clId="{32B36DE2-A938-41D2-924C-2A9AE4393F1B}" dt="2026-08-06T15:44:34.822" v="29" actId="20577"/>
          <ac:spMkLst>
            <pc:docMk/>
            <pc:sldMk cId="4107690573" sldId="296"/>
            <ac:spMk id="11" creationId="{45770F07-4278-47E1-9610-952062E0CA7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5940AB-6666-4B2A-AC75-1CBF49610C87}" type="datetimeFigureOut">
              <a:rPr lang="en-GB" smtClean="0"/>
              <a:t>06/08/2026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5EFFC-5F27-4E81-A1C9-62C93B3C55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67587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45EFFC-5F27-4E81-A1C9-62C93B3C55A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955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50666DC1-CD27-4874-9484-9D06C59FE4D0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77579F-F417-47C2-AC03-911CCED021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4552" y="447675"/>
            <a:ext cx="8397511" cy="2714625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43E600-28DA-4780-9E00-2E12F74FF6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4552" y="3602037"/>
            <a:ext cx="8397511" cy="2460625"/>
          </a:xfrm>
        </p:spPr>
        <p:txBody>
          <a:bodyPr>
            <a:normAutofit/>
          </a:bodyPr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799E6D-BBA8-4A15-94DA-DBE8A4FDE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Towards Resilient and Sustainable Cities and Communities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803C82-8719-4FAC-94BF-2A91335FB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31D41A0A-4659-48EE-B359-ED7CC461F642}"/>
              </a:ext>
            </a:extLst>
          </p:cNvPr>
          <p:cNvSpPr txBox="1">
            <a:spLocks/>
          </p:cNvSpPr>
          <p:nvPr userDrawn="1"/>
        </p:nvSpPr>
        <p:spPr>
          <a:xfrm>
            <a:off x="27440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400" b="1" kern="1200">
                <a:solidFill>
                  <a:schemeClr val="tx1">
                    <a:tint val="7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ISF Conference 2025</a:t>
            </a:r>
          </a:p>
        </p:txBody>
      </p:sp>
    </p:spTree>
    <p:extLst>
      <p:ext uri="{BB962C8B-B14F-4D97-AF65-F5344CB8AC3E}">
        <p14:creationId xmlns:p14="http://schemas.microsoft.com/office/powerpoint/2010/main" val="2612513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9CF16-986E-4D90-AA40-CDB46E233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6F14DA-A783-43BC-8F15-95408B89DE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8C48B6-C394-452A-94D9-D4802755D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ISF Conference 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858A8A-3DD0-41C8-9F48-F4309FA19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Towards Resilient and Sustainable Cities and Communities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706C92-7C02-4D34-B3E5-D549A7A36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33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66F9FA-E6B8-4CFC-B3F1-0C075546EE33}"/>
              </a:ext>
            </a:extLst>
          </p:cNvPr>
          <p:cNvSpPr/>
          <p:nvPr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F16F270-B2AA-4935-885F-5924B1F63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457200"/>
            <a:ext cx="10862898" cy="272415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22658E-3D87-4D5A-A602-847153CC48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4552" y="3695701"/>
            <a:ext cx="10862898" cy="239395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AB1D84-A229-45B1-BD42-0DC0CE9F8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ISF Conference 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64EEF4-D461-49D7-8F24-8BFE2444B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Towards Resilient and Sustainable Cities and Communities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44055A-7488-4646-9E88-692036EA2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2981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F1F74-ED26-4F8B-BF51-3533D8404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365760"/>
            <a:ext cx="11264536" cy="16875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01D2D7-7F18-43E0-9B2E-3FCD83CC83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84552" y="2552699"/>
            <a:ext cx="5323703" cy="3624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CBBB66-EB7D-4F8C-9C78-1D1C888464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0162" y="2552699"/>
            <a:ext cx="5323703" cy="3624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A684E6-393D-4587-AA45-E6734FB47A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ISF Conference 2025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1D8EE0-0333-4ABC-AE18-10DD5071C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Towards Resilient and Sustainable Cities and Communities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452369-A8F0-4709-8372-B420A67DB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819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91592-4621-4D72-BC2D-F2C439F81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365759"/>
            <a:ext cx="10870836" cy="16916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B823F5-0A90-4666-BE88-2BE0D0A616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4552" y="2436473"/>
            <a:ext cx="5332026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EC6A7C-6260-463D-B3FD-71A07ACD06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84552" y="3409051"/>
            <a:ext cx="5332026" cy="27806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F2AF8D-90ED-4512-9423-C91BF73A99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0162" y="2436473"/>
            <a:ext cx="5358285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ED838EA-E20D-4CC3-83C2-AFE0DE9F73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0162" y="3409051"/>
            <a:ext cx="5358285" cy="27806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603F8A-08E1-4160-9B7E-E0CA4BF8E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ISF Conference 2025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18291AB-3C5C-4BE1-9E50-02F489336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Towards Resilient and Sustainable Cities and Communities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596E64-CD6C-4CF7-8624-FA4AE9760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699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562B3-06A0-4F2F-96EC-A062DAE2F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FC0095-49F0-4A83-AE8C-9D13E15C2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ISF Conference 2025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824898-D4EA-497A-8FC8-43E0D0213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Towards Resilient and Sustainable Cities and Communities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4821F6-2C08-450C-A18C-702D73842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142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FFE119-5FCA-4D9C-9C07-1B81A0BF3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ISF Conference 2025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2C5995-6284-4D7F-AB1C-CA8FE63A78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Towards Resilient and Sustainable Cities and Communities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1E4B0D-9C21-48D0-9438-C47370681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693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90AF76DA-8F95-47D9-9EB6-B1EC93437387}"/>
              </a:ext>
            </a:extLst>
          </p:cNvPr>
          <p:cNvGrpSpPr/>
          <p:nvPr/>
        </p:nvGrpSpPr>
        <p:grpSpPr>
          <a:xfrm>
            <a:off x="2" y="0"/>
            <a:ext cx="6095998" cy="6858002"/>
            <a:chOff x="1" y="4563942"/>
            <a:chExt cx="12192005" cy="229406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1355B14-077B-4BA1-962D-6E97D93FFCCC}"/>
                </a:ext>
              </a:extLst>
            </p:cNvPr>
            <p:cNvSpPr/>
            <p:nvPr/>
          </p:nvSpPr>
          <p:spPr>
            <a:xfrm>
              <a:off x="10" y="4563942"/>
              <a:ext cx="12191996" cy="22940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7230B99F-AC6F-4973-A35E-16C87C38711D}"/>
                </a:ext>
              </a:extLst>
            </p:cNvPr>
            <p:cNvSpPr/>
            <p:nvPr/>
          </p:nvSpPr>
          <p:spPr>
            <a:xfrm>
              <a:off x="1" y="4563942"/>
              <a:ext cx="12192000" cy="2294060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58E41614-9483-47F8-A429-FB0D1C5AA89A}"/>
              </a:ext>
            </a:extLst>
          </p:cNvPr>
          <p:cNvSpPr/>
          <p:nvPr/>
        </p:nvSpPr>
        <p:spPr>
          <a:xfrm>
            <a:off x="0" y="0"/>
            <a:ext cx="6095999" cy="22911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B5E91C-3C4F-40A2-BCC6-918D3BEDD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457200"/>
            <a:ext cx="5287234" cy="16002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0F113-1C61-4F74-BD5B-727668BBEA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0162" y="457201"/>
            <a:ext cx="5085226" cy="54038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EB228-A180-4DF6-9D5B-2CF86B6B9B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4552" y="2514600"/>
            <a:ext cx="5287234" cy="335438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913719-D65D-4BAE-97B7-FAE8F3998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ISF Conference 2025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47F5BB-DC3C-45D1-A0D2-05168FECA2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Towards Resilient and Sustainable Cities and Communities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344BA3-19DB-4072-9A2C-08C92361A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609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B0A6909D-DC0B-4221-8140-21E981D896AF}"/>
              </a:ext>
            </a:extLst>
          </p:cNvPr>
          <p:cNvGrpSpPr/>
          <p:nvPr/>
        </p:nvGrpSpPr>
        <p:grpSpPr>
          <a:xfrm>
            <a:off x="2" y="0"/>
            <a:ext cx="6095998" cy="6858002"/>
            <a:chOff x="1" y="4563942"/>
            <a:chExt cx="12192005" cy="229406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53D581C2-F39E-4958-A3F3-BB65AB1C5E66}"/>
                </a:ext>
              </a:extLst>
            </p:cNvPr>
            <p:cNvSpPr/>
            <p:nvPr/>
          </p:nvSpPr>
          <p:spPr>
            <a:xfrm>
              <a:off x="10" y="4563942"/>
              <a:ext cx="12191996" cy="229406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FD77040-27EF-4D2C-8D34-32337B0C8544}"/>
                </a:ext>
              </a:extLst>
            </p:cNvPr>
            <p:cNvSpPr/>
            <p:nvPr/>
          </p:nvSpPr>
          <p:spPr>
            <a:xfrm>
              <a:off x="1" y="4563942"/>
              <a:ext cx="12192000" cy="2294060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E1A26D20-69F8-4BBC-98C0-BEB470AB8284}"/>
              </a:ext>
            </a:extLst>
          </p:cNvPr>
          <p:cNvSpPr/>
          <p:nvPr/>
        </p:nvSpPr>
        <p:spPr>
          <a:xfrm>
            <a:off x="0" y="0"/>
            <a:ext cx="6095999" cy="22911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47B6BC-4B2A-4001-9634-47473F827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457200"/>
            <a:ext cx="5211519" cy="1600200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97D074-2CCB-4AB8-A7A0-7847D3C1EF8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70162" y="457201"/>
            <a:ext cx="5085226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FB94BD-D906-4213-9F31-1BE17A86F9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84552" y="2514600"/>
            <a:ext cx="5211519" cy="3354388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1B8431-70CB-4E9F-8A49-CDFF18554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ISF Conference 2025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D2F293-170E-410E-88BF-187A63C5E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Towards Resilient and Sustainable Cities and Communities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ED93A2-588D-43B5-B6FA-0B7892E6E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957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68A33-CB96-4CB1-9941-753BD0824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3EB269-70DF-4510-A313-336226558E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1EA3CC-B2DC-4E87-826C-B885A7E62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ISF Conference 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F37F52-A7C4-4E21-A12A-02546D477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Towards Resilient and Sustainable Cities and Communities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66031F-5A79-48A7-8EDC-DDD9A9E4B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514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9188483-96C4-4E9C-AA6A-E70005461AEE}"/>
              </a:ext>
            </a:extLst>
          </p:cNvPr>
          <p:cNvSpPr/>
          <p:nvPr/>
        </p:nvSpPr>
        <p:spPr>
          <a:xfrm>
            <a:off x="9144000" y="0"/>
            <a:ext cx="3048000" cy="6854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0E4FCD54-7F0B-446E-9998-93E7BD7CE7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534222" y="365125"/>
            <a:ext cx="223867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766238-BBF1-4672-BC09-746C6967E5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84552" y="365125"/>
            <a:ext cx="8374062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8F32A5-B67B-45C1-B454-12E9FBE0C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ISF Conference 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E91896-9441-4636-89D5-84E5932A1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8110" y="6356350"/>
            <a:ext cx="4114800" cy="365125"/>
          </a:xfrm>
        </p:spPr>
        <p:txBody>
          <a:bodyPr/>
          <a:lstStyle/>
          <a:p>
            <a:r>
              <a:rPr lang="en-US" dirty="0"/>
              <a:t>Towards Resilient and Sustainable Cities and Communities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937DFE-7F48-4EB0-83BC-A93F342D2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alpha val="80000"/>
                  </a:schemeClr>
                </a:solidFill>
              </a:defRPr>
            </a:lvl1pPr>
          </a:lstStyle>
          <a:p>
            <a:fld id="{1F646F3F-274D-499B-ABBE-824EB4ABDC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046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A26A151-13BF-4305-A6DC-9DC7C9877195}"/>
              </a:ext>
            </a:extLst>
          </p:cNvPr>
          <p:cNvSpPr/>
          <p:nvPr/>
        </p:nvSpPr>
        <p:spPr>
          <a:xfrm>
            <a:off x="0" y="0"/>
            <a:ext cx="12192000" cy="22911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EE6AE3-3BCC-4B3B-AC4E-60F910144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365125"/>
            <a:ext cx="10869248" cy="168751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CB514A-E7EA-41A8-ADBA-85CA1DF6D3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4552" y="2576513"/>
            <a:ext cx="10869248" cy="3600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9CB0BD-D6E3-4B3D-BCBB-6FECA5D632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6221" y="635720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chemeClr val="tx1">
                    <a:tint val="7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dirty="0"/>
              <a:t>ISF Conference 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4147F7-B466-4892-BE27-876F947515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97624" y="6356350"/>
            <a:ext cx="69873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 b="1">
                <a:solidFill>
                  <a:schemeClr val="tx1">
                    <a:tint val="75000"/>
                  </a:schemeClr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dirty="0"/>
              <a:t>Towards Resilient and Sustainable Cities and Communities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4B4FE0-65CC-4435-A6AF-150E52F35B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4983" y="6356350"/>
            <a:ext cx="12807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646F3F-274D-499B-ABBE-824EB4ABDC3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301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18" r:id="rId6"/>
    <p:sldLayoutId id="2147483714" r:id="rId7"/>
    <p:sldLayoutId id="2147483715" r:id="rId8"/>
    <p:sldLayoutId id="2147483716" r:id="rId9"/>
    <p:sldLayoutId id="2147483717" r:id="rId10"/>
    <p:sldLayoutId id="2147483719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5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1FBAA32-A972-4299-98FA-631C80F4D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EF3F9A-9717-4ACB-A30D-96694842C4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95715"/>
            <a:ext cx="6095999" cy="45622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6BA2A8-27EF-BDE4-AD03-C714769EDE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745584"/>
            <a:ext cx="6216871" cy="3662545"/>
          </a:xfrm>
        </p:spPr>
        <p:txBody>
          <a:bodyPr anchor="ctr">
            <a:normAutofit/>
          </a:bodyPr>
          <a:lstStyle/>
          <a:p>
            <a:r>
              <a:rPr lang="en-GB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ADAE02-17AC-7EF8-6DB2-CD80D4F9A1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93370" y="1001354"/>
            <a:ext cx="9635088" cy="1162820"/>
          </a:xfrm>
        </p:spPr>
        <p:txBody>
          <a:bodyPr anchor="ctr">
            <a:normAutofit/>
          </a:bodyPr>
          <a:lstStyle/>
          <a:p>
            <a:r>
              <a:rPr lang="en-GB" dirty="0"/>
              <a:t>Author name</a:t>
            </a:r>
          </a:p>
          <a:p>
            <a:r>
              <a:rPr lang="en-GB" dirty="0"/>
              <a:t>Presentation date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0D3896-1870-C274-4FD1-23FD994075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</a14:imgLayer>
                </a14:imgProps>
              </a:ext>
            </a:extLst>
          </a:blip>
          <a:srcRect b="3742"/>
          <a:stretch>
            <a:fillRect/>
          </a:stretch>
        </p:blipFill>
        <p:spPr>
          <a:xfrm>
            <a:off x="6095999" y="2295715"/>
            <a:ext cx="6096001" cy="45622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34F0D46-0919-BD20-6C3E-3B091DD8A714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1825" cy="807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C0F549-5C85-C7E1-96B1-BC6B1FAFD2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4619" y="-1"/>
            <a:ext cx="1131220" cy="11312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C66A4C4-CFA8-40FF-8E77-274E68FF6B42}"/>
              </a:ext>
            </a:extLst>
          </p:cNvPr>
          <p:cNvSpPr txBox="1"/>
          <p:nvPr/>
        </p:nvSpPr>
        <p:spPr>
          <a:xfrm>
            <a:off x="2154621" y="126125"/>
            <a:ext cx="8889998" cy="9939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algn="ctr">
              <a:lnSpc>
                <a:spcPct val="107000"/>
              </a:lnSpc>
              <a:spcAft>
                <a:spcPts val="800"/>
              </a:spcAft>
            </a:pPr>
            <a:r>
              <a:rPr lang="en-GB" sz="2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Reinventing Urban Futures: Regenerative Cities for a Resilient Planet</a:t>
            </a:r>
            <a:endParaRPr lang="en-GB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5458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A2BB5-FE0C-4F58-ECF2-FC04D57F0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8695" y="1118604"/>
            <a:ext cx="9575103" cy="934033"/>
          </a:xfrm>
        </p:spPr>
        <p:txBody>
          <a:bodyPr>
            <a:normAutofit/>
          </a:bodyPr>
          <a:lstStyle/>
          <a:p>
            <a:r>
              <a:rPr lang="en-GB" dirty="0"/>
              <a:t>Contents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627B55-1170-A363-4A3F-991ACDB1C4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2313" y="-59267"/>
            <a:ext cx="1131220" cy="113122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D452FB-77AA-F6BC-4AD5-C2EC22BA1BA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1825" cy="80708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B369822-18D2-403D-B510-F3F9704FCD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0F2F4D6-E019-442B-B98A-E602947589FC}"/>
              </a:ext>
            </a:extLst>
          </p:cNvPr>
          <p:cNvSpPr txBox="1"/>
          <p:nvPr/>
        </p:nvSpPr>
        <p:spPr>
          <a:xfrm>
            <a:off x="2154621" y="126126"/>
            <a:ext cx="88976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Reinventing Urban Futures: Regenerative Cities for a Resilient Planet</a:t>
            </a:r>
            <a:endParaRPr lang="en-GB" sz="24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69D8C0F-277A-441F-8378-2E534B487776}"/>
              </a:ext>
            </a:extLst>
          </p:cNvPr>
          <p:cNvSpPr txBox="1"/>
          <p:nvPr/>
        </p:nvSpPr>
        <p:spPr>
          <a:xfrm>
            <a:off x="4025462" y="6329230"/>
            <a:ext cx="4824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ISF Conference 2026: Leicester UK</a:t>
            </a:r>
          </a:p>
        </p:txBody>
      </p:sp>
    </p:spTree>
    <p:extLst>
      <p:ext uri="{BB962C8B-B14F-4D97-AF65-F5344CB8AC3E}">
        <p14:creationId xmlns:p14="http://schemas.microsoft.com/office/powerpoint/2010/main" val="2252501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818F7-4E83-24A1-F2E0-6F3F7FFCB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344739"/>
            <a:ext cx="11264536" cy="1687513"/>
          </a:xfrm>
        </p:spPr>
        <p:txBody>
          <a:bodyPr/>
          <a:lstStyle/>
          <a:p>
            <a:r>
              <a:rPr lang="en-GB" dirty="0"/>
              <a:t>Background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74C912-EE6D-7277-CDBB-5AD46D5B16D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31C63B-BEE7-E47B-1CBC-1FCA79DA9DF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1825" cy="807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47F442-72DB-7450-9DDB-7BD9E9C72C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2313" y="-59267"/>
            <a:ext cx="1131220" cy="1131220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2361DC8-AEC1-41FB-A1B9-33B514E6D1C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2BC922-39CF-4D23-B2F5-A61AFE781A5F}"/>
              </a:ext>
            </a:extLst>
          </p:cNvPr>
          <p:cNvSpPr txBox="1"/>
          <p:nvPr/>
        </p:nvSpPr>
        <p:spPr>
          <a:xfrm>
            <a:off x="4025462" y="6329230"/>
            <a:ext cx="4824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ISF Conference 2025: Leicester UK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988BEC-C71F-44B9-9D63-4D77060B80C2}"/>
              </a:ext>
            </a:extLst>
          </p:cNvPr>
          <p:cNvSpPr txBox="1"/>
          <p:nvPr/>
        </p:nvSpPr>
        <p:spPr>
          <a:xfrm>
            <a:off x="2154621" y="126126"/>
            <a:ext cx="88976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Reinventing Urban Futures: Regenerative Cities for a Resilient Planet</a:t>
            </a:r>
            <a:endParaRPr lang="en-GB" sz="24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5968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3E81C-D5E8-FE5E-CC89-0818A5483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Research questions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58324E-047E-EC65-DA66-121ECE59888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E85FE46-FCCF-42F2-942A-DF7505709EC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706D4672-93BF-6E52-E37E-268D8A0CD5B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1825" cy="807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logo with a lightning bolt in the middle&#10;&#10;AI-generated content may be incorrect.">
            <a:extLst>
              <a:ext uri="{FF2B5EF4-FFF2-40B4-BE49-F238E27FC236}">
                <a16:creationId xmlns:a16="http://schemas.microsoft.com/office/drawing/2014/main" id="{7A4EEE05-08C1-320C-874C-D53A845130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2313" y="-59267"/>
            <a:ext cx="1131220" cy="113122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A8BC4F9-DDB3-42BC-85FE-31264413FE94}"/>
              </a:ext>
            </a:extLst>
          </p:cNvPr>
          <p:cNvSpPr txBox="1"/>
          <p:nvPr/>
        </p:nvSpPr>
        <p:spPr>
          <a:xfrm>
            <a:off x="4025462" y="6329230"/>
            <a:ext cx="4824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ISF Conference 2026: Leicester UK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0BAE0B-718F-4CDB-854B-3771FE5CF553}"/>
              </a:ext>
            </a:extLst>
          </p:cNvPr>
          <p:cNvSpPr txBox="1"/>
          <p:nvPr/>
        </p:nvSpPr>
        <p:spPr>
          <a:xfrm>
            <a:off x="2154621" y="126126"/>
            <a:ext cx="88976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Reinventing Urban Futures: Regenerative Cities for a Resilient Planet</a:t>
            </a:r>
            <a:endParaRPr lang="en-GB" sz="24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3175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052CB-1F41-1768-F1D6-C8B9D2255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344739"/>
            <a:ext cx="11264536" cy="1687513"/>
          </a:xfrm>
        </p:spPr>
        <p:txBody>
          <a:bodyPr/>
          <a:lstStyle/>
          <a:p>
            <a:r>
              <a:rPr lang="en-GB" dirty="0"/>
              <a:t>Methodology</a:t>
            </a:r>
          </a:p>
        </p:txBody>
      </p:sp>
      <p:pic>
        <p:nvPicPr>
          <p:cNvPr id="4" name="Picture 3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89A9249B-D39F-D3F1-D228-CB503464003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1825" cy="807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A logo with a lightning bolt in the middle&#10;&#10;AI-generated content may be incorrect.">
            <a:extLst>
              <a:ext uri="{FF2B5EF4-FFF2-40B4-BE49-F238E27FC236}">
                <a16:creationId xmlns:a16="http://schemas.microsoft.com/office/drawing/2014/main" id="{53C4566E-55D2-FB5D-E9D5-3BC76885F0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2313" y="-59267"/>
            <a:ext cx="1131220" cy="1131220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8A3E6B-A426-4121-9740-221E317A87C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7694193-8050-4598-A44E-E7CD3BE0191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2CDC56E-A6B3-4DD9-A5C5-4296C7BC3F61}"/>
              </a:ext>
            </a:extLst>
          </p:cNvPr>
          <p:cNvSpPr txBox="1"/>
          <p:nvPr/>
        </p:nvSpPr>
        <p:spPr>
          <a:xfrm>
            <a:off x="4025462" y="6329230"/>
            <a:ext cx="4824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ISF Conference 2026: Leicester UK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277F47-752C-4753-B494-5DE47BA466E5}"/>
              </a:ext>
            </a:extLst>
          </p:cNvPr>
          <p:cNvSpPr txBox="1"/>
          <p:nvPr/>
        </p:nvSpPr>
        <p:spPr>
          <a:xfrm>
            <a:off x="2154621" y="126126"/>
            <a:ext cx="88976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Reinventing Urban Futures: Regenerative Cities for a Resilient Planet</a:t>
            </a:r>
            <a:endParaRPr lang="en-GB" sz="24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2161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089B9-A756-796E-E43D-A394C1F52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804" y="807085"/>
            <a:ext cx="10158283" cy="1246188"/>
          </a:xfrm>
        </p:spPr>
        <p:txBody>
          <a:bodyPr/>
          <a:lstStyle/>
          <a:p>
            <a:r>
              <a:rPr lang="en-GB" dirty="0"/>
              <a:t>Main findings…1</a:t>
            </a:r>
          </a:p>
        </p:txBody>
      </p:sp>
      <p:pic>
        <p:nvPicPr>
          <p:cNvPr id="5" name="Picture 4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ABCB6174-2143-A4A5-7DD1-CFB92A0FD4A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1825" cy="807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A logo with a lightning bolt in the middle&#10;&#10;AI-generated content may be incorrect.">
            <a:extLst>
              <a:ext uri="{FF2B5EF4-FFF2-40B4-BE49-F238E27FC236}">
                <a16:creationId xmlns:a16="http://schemas.microsoft.com/office/drawing/2014/main" id="{CFC8AD7A-C8E7-81EF-41E4-556175B0EB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2313" y="-59267"/>
            <a:ext cx="1131220" cy="1131220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6C570B-14AA-4B85-A61A-D2569CF2D63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3FAD4D1-E596-46A2-80C2-FAF967D3E37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6B919E-94BE-4848-9BF4-87636082EB5D}"/>
              </a:ext>
            </a:extLst>
          </p:cNvPr>
          <p:cNvSpPr txBox="1"/>
          <p:nvPr/>
        </p:nvSpPr>
        <p:spPr>
          <a:xfrm>
            <a:off x="4025462" y="6329230"/>
            <a:ext cx="4824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ISF Conference 2026: Leicester UK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9BA9EB-4E4A-4F3C-A7E7-FE6EEEE7F40D}"/>
              </a:ext>
            </a:extLst>
          </p:cNvPr>
          <p:cNvSpPr txBox="1"/>
          <p:nvPr/>
        </p:nvSpPr>
        <p:spPr>
          <a:xfrm>
            <a:off x="2154621" y="126126"/>
            <a:ext cx="88976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Reinventing Urban Futures: Regenerative Cities for a Resilient Planet</a:t>
            </a:r>
            <a:endParaRPr lang="en-GB" sz="24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4617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089B9-A756-796E-E43D-A394C1F52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804" y="807085"/>
            <a:ext cx="10158283" cy="1246188"/>
          </a:xfrm>
        </p:spPr>
        <p:txBody>
          <a:bodyPr/>
          <a:lstStyle/>
          <a:p>
            <a:r>
              <a:rPr lang="en-GB" dirty="0"/>
              <a:t>Main findings…2</a:t>
            </a:r>
          </a:p>
        </p:txBody>
      </p:sp>
      <p:pic>
        <p:nvPicPr>
          <p:cNvPr id="5" name="Picture 4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ABCB6174-2143-A4A5-7DD1-CFB92A0FD4A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1825" cy="807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A logo with a lightning bolt in the middle&#10;&#10;AI-generated content may be incorrect.">
            <a:extLst>
              <a:ext uri="{FF2B5EF4-FFF2-40B4-BE49-F238E27FC236}">
                <a16:creationId xmlns:a16="http://schemas.microsoft.com/office/drawing/2014/main" id="{CFC8AD7A-C8E7-81EF-41E4-556175B0EB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2313" y="-59267"/>
            <a:ext cx="1131220" cy="1131220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6C570B-14AA-4B85-A61A-D2569CF2D63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3FAD4D1-E596-46A2-80C2-FAF967D3E37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3EE3D7-9A1F-4AD8-B6C7-5C0576B4C4F6}"/>
              </a:ext>
            </a:extLst>
          </p:cNvPr>
          <p:cNvSpPr txBox="1"/>
          <p:nvPr/>
        </p:nvSpPr>
        <p:spPr>
          <a:xfrm>
            <a:off x="4025462" y="6329230"/>
            <a:ext cx="4824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ISF Conference 2026: Leicester UK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3A8D697-4705-4B9C-B5D1-0AAB5F3B8458}"/>
              </a:ext>
            </a:extLst>
          </p:cNvPr>
          <p:cNvSpPr txBox="1"/>
          <p:nvPr/>
        </p:nvSpPr>
        <p:spPr>
          <a:xfrm>
            <a:off x="2154621" y="126126"/>
            <a:ext cx="88976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Reinventing Urban Futures: Regenerative Cities for a Resilient Planet</a:t>
            </a:r>
            <a:endParaRPr lang="en-GB" sz="24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9067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089B9-A756-796E-E43D-A394C1F52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0804" y="807085"/>
            <a:ext cx="10158283" cy="1246188"/>
          </a:xfrm>
        </p:spPr>
        <p:txBody>
          <a:bodyPr/>
          <a:lstStyle/>
          <a:p>
            <a:r>
              <a:rPr lang="en-GB" dirty="0"/>
              <a:t>Main findings…3</a:t>
            </a:r>
          </a:p>
        </p:txBody>
      </p:sp>
      <p:pic>
        <p:nvPicPr>
          <p:cNvPr id="5" name="Picture 4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ABCB6174-2143-A4A5-7DD1-CFB92A0FD4A4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1825" cy="807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A logo with a lightning bolt in the middle&#10;&#10;AI-generated content may be incorrect.">
            <a:extLst>
              <a:ext uri="{FF2B5EF4-FFF2-40B4-BE49-F238E27FC236}">
                <a16:creationId xmlns:a16="http://schemas.microsoft.com/office/drawing/2014/main" id="{CFC8AD7A-C8E7-81EF-41E4-556175B0EB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2313" y="-59267"/>
            <a:ext cx="1131220" cy="1131220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6C570B-14AA-4B85-A61A-D2569CF2D63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3FAD4D1-E596-46A2-80C2-FAF967D3E37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3A5ED9-1CDE-445D-958D-6B9C8EE892D8}"/>
              </a:ext>
            </a:extLst>
          </p:cNvPr>
          <p:cNvSpPr txBox="1"/>
          <p:nvPr/>
        </p:nvSpPr>
        <p:spPr>
          <a:xfrm>
            <a:off x="4025462" y="6329230"/>
            <a:ext cx="4824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ISF Conference 2026: Leicester UK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22B0BC-0082-4B9F-B712-42F6024D92E3}"/>
              </a:ext>
            </a:extLst>
          </p:cNvPr>
          <p:cNvSpPr txBox="1"/>
          <p:nvPr/>
        </p:nvSpPr>
        <p:spPr>
          <a:xfrm>
            <a:off x="2154621" y="126126"/>
            <a:ext cx="88976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Reinventing Urban Futures: Regenerative Cities for a Resilient Planet</a:t>
            </a:r>
            <a:endParaRPr lang="en-GB" sz="24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9419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2B5E0-0476-E53E-E664-46E651CA4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344739"/>
            <a:ext cx="11264536" cy="1687513"/>
          </a:xfrm>
        </p:spPr>
        <p:txBody>
          <a:bodyPr/>
          <a:lstStyle/>
          <a:p>
            <a:r>
              <a:rPr lang="en-GB" dirty="0"/>
              <a:t>Conclusions</a:t>
            </a:r>
          </a:p>
        </p:txBody>
      </p:sp>
      <p:pic>
        <p:nvPicPr>
          <p:cNvPr id="5" name="Picture 4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E9CBCE7A-2E81-0102-876D-2FACF6752A3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1825" cy="807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logo with a lightning bolt in the middle&#10;&#10;AI-generated content may be incorrect.">
            <a:extLst>
              <a:ext uri="{FF2B5EF4-FFF2-40B4-BE49-F238E27FC236}">
                <a16:creationId xmlns:a16="http://schemas.microsoft.com/office/drawing/2014/main" id="{E153D1B1-7EDA-271B-C5EB-414E2304DB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2313" y="-59267"/>
            <a:ext cx="1131220" cy="113122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2F17B8-BE2C-4AB0-9949-2A1C1F08713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B08217-7111-4CC3-9C3D-7C2E5F29C4C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770DB93-D608-4E08-9BE2-F60FFF77BDF6}"/>
              </a:ext>
            </a:extLst>
          </p:cNvPr>
          <p:cNvSpPr txBox="1"/>
          <p:nvPr/>
        </p:nvSpPr>
        <p:spPr>
          <a:xfrm>
            <a:off x="2154621" y="126125"/>
            <a:ext cx="76830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  <a:latin typeface="Arial Black" panose="020B0A04020102020204" pitchFamily="34" charset="0"/>
              </a:rPr>
              <a:t>Towards Resilient and Sustainable Cities and Communities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1F40CE-0DFE-4658-A046-FF24BEC1ECF2}"/>
              </a:ext>
            </a:extLst>
          </p:cNvPr>
          <p:cNvSpPr txBox="1"/>
          <p:nvPr/>
        </p:nvSpPr>
        <p:spPr>
          <a:xfrm>
            <a:off x="4025462" y="6329230"/>
            <a:ext cx="4824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ISF Conference 2026: Leicester UK</a:t>
            </a:r>
          </a:p>
        </p:txBody>
      </p:sp>
    </p:spTree>
    <p:extLst>
      <p:ext uri="{BB962C8B-B14F-4D97-AF65-F5344CB8AC3E}">
        <p14:creationId xmlns:p14="http://schemas.microsoft.com/office/powerpoint/2010/main" val="9936899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2B5E0-0476-E53E-E664-46E651CA4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552" y="344104"/>
            <a:ext cx="10869248" cy="1687513"/>
          </a:xfrm>
        </p:spPr>
        <p:txBody>
          <a:bodyPr/>
          <a:lstStyle/>
          <a:p>
            <a:r>
              <a:rPr lang="en-GB" dirty="0"/>
              <a:t>Useful info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0F412B8-7EE9-402A-8A33-8251EA91CF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Contact details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5" name="Picture 4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E9CBCE7A-2E81-0102-876D-2FACF6752A3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901825" cy="80708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A logo with a lightning bolt in the middle&#10;&#10;AI-generated content may be incorrect.">
            <a:extLst>
              <a:ext uri="{FF2B5EF4-FFF2-40B4-BE49-F238E27FC236}">
                <a16:creationId xmlns:a16="http://schemas.microsoft.com/office/drawing/2014/main" id="{E153D1B1-7EDA-271B-C5EB-414E2304DB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2313" y="-59267"/>
            <a:ext cx="1131220" cy="113122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5770F07-4278-47E1-9610-952062E0CA71}"/>
              </a:ext>
            </a:extLst>
          </p:cNvPr>
          <p:cNvSpPr txBox="1"/>
          <p:nvPr/>
        </p:nvSpPr>
        <p:spPr>
          <a:xfrm>
            <a:off x="4025462" y="6329230"/>
            <a:ext cx="4824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ISF Conference 2026: Leicester UK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6DAD2FE-A06A-40D1-95EA-ACEA25ED0C15}"/>
              </a:ext>
            </a:extLst>
          </p:cNvPr>
          <p:cNvSpPr txBox="1"/>
          <p:nvPr/>
        </p:nvSpPr>
        <p:spPr>
          <a:xfrm>
            <a:off x="2154621" y="126126"/>
            <a:ext cx="88976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Reinventing Urban Futures: Regenerative Cities for a Resilient Planet</a:t>
            </a:r>
            <a:endParaRPr lang="en-GB" sz="24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7690573"/>
      </p:ext>
    </p:extLst>
  </p:cSld>
  <p:clrMapOvr>
    <a:masterClrMapping/>
  </p:clrMapOvr>
</p:sld>
</file>

<file path=ppt/theme/theme1.xml><?xml version="1.0" encoding="utf-8"?>
<a:theme xmlns:a="http://schemas.openxmlformats.org/drawingml/2006/main" name="MatrixVTI">
  <a:themeElements>
    <a:clrScheme name="Custom 29">
      <a:dk1>
        <a:srgbClr val="000000"/>
      </a:dk1>
      <a:lt1>
        <a:sysClr val="window" lastClr="FFFFFF"/>
      </a:lt1>
      <a:dk2>
        <a:srgbClr val="465959"/>
      </a:dk2>
      <a:lt2>
        <a:srgbClr val="ECF0F0"/>
      </a:lt2>
      <a:accent1>
        <a:srgbClr val="1EBE9B"/>
      </a:accent1>
      <a:accent2>
        <a:srgbClr val="FD7C7C"/>
      </a:accent2>
      <a:accent3>
        <a:srgbClr val="7DA8B5"/>
      </a:accent3>
      <a:accent4>
        <a:srgbClr val="17967B"/>
      </a:accent4>
      <a:accent5>
        <a:srgbClr val="FB7365"/>
      </a:accent5>
      <a:accent6>
        <a:srgbClr val="D39B17"/>
      </a:accent6>
      <a:hlink>
        <a:srgbClr val="EF08F7"/>
      </a:hlink>
      <a:folHlink>
        <a:srgbClr val="8477FE"/>
      </a:folHlink>
    </a:clrScheme>
    <a:fontScheme name="Custom 4">
      <a:majorFont>
        <a:latin typeface="Bahnschrif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SF Conf template.potx" id="{77594638-D6EC-4A78-89BB-4E47B926FC46}" vid="{BE35A829-DC92-4377-8DB1-2446455612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ISF Conf template</Template>
  <TotalTime>7</TotalTime>
  <Words>181</Words>
  <Application>Microsoft Office PowerPoint</Application>
  <PresentationFormat>Widescreen</PresentationFormat>
  <Paragraphs>35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Aptos</vt:lpstr>
      <vt:lpstr>Arial</vt:lpstr>
      <vt:lpstr>Arial Black</vt:lpstr>
      <vt:lpstr>Avenir Next LT Pro</vt:lpstr>
      <vt:lpstr>Bahnschrift</vt:lpstr>
      <vt:lpstr>Calibri</vt:lpstr>
      <vt:lpstr>MatrixVTI</vt:lpstr>
      <vt:lpstr>Presentation title</vt:lpstr>
      <vt:lpstr>Contents</vt:lpstr>
      <vt:lpstr>Background </vt:lpstr>
      <vt:lpstr>Research questions</vt:lpstr>
      <vt:lpstr>Methodology</vt:lpstr>
      <vt:lpstr>Main findings…1</vt:lpstr>
      <vt:lpstr>Main findings…2</vt:lpstr>
      <vt:lpstr>Main findings…3</vt:lpstr>
      <vt:lpstr>Conclusions</vt:lpstr>
      <vt:lpstr>Useful info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Subhes Bhattacharyya</dc:creator>
  <cp:lastModifiedBy>Subhes Bhattacharyya</cp:lastModifiedBy>
  <cp:revision>1</cp:revision>
  <dcterms:created xsi:type="dcterms:W3CDTF">2026-08-06T15:38:11Z</dcterms:created>
  <dcterms:modified xsi:type="dcterms:W3CDTF">2026-08-06T15:45:41Z</dcterms:modified>
</cp:coreProperties>
</file>